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2"/>
  </p:notesMasterIdLst>
  <p:sldIdLst>
    <p:sldId id="256" r:id="rId2"/>
    <p:sldId id="257" r:id="rId3"/>
    <p:sldId id="269" r:id="rId4"/>
    <p:sldId id="259" r:id="rId5"/>
    <p:sldId id="258" r:id="rId6"/>
    <p:sldId id="260" r:id="rId7"/>
    <p:sldId id="261" r:id="rId8"/>
    <p:sldId id="271" r:id="rId9"/>
    <p:sldId id="272" r:id="rId10"/>
    <p:sldId id="273" r:id="rId11"/>
    <p:sldId id="292" r:id="rId12"/>
    <p:sldId id="293" r:id="rId13"/>
    <p:sldId id="275" r:id="rId14"/>
    <p:sldId id="274" r:id="rId15"/>
    <p:sldId id="290" r:id="rId16"/>
    <p:sldId id="281" r:id="rId17"/>
    <p:sldId id="291" r:id="rId18"/>
    <p:sldId id="263" r:id="rId19"/>
    <p:sldId id="289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35"/>
  </p:normalViewPr>
  <p:slideViewPr>
    <p:cSldViewPr snapToGrid="0" snapToObjects="1">
      <p:cViewPr varScale="1">
        <p:scale>
          <a:sx n="79" d="100"/>
          <a:sy n="79" d="100"/>
        </p:scale>
        <p:origin x="1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6CCBD-5519-D548-B5A6-A67465FB0EB1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47EB4-ED4B-994F-BA74-A5DDBEE3E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1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1F1224-8F46-C947-85F1-03AEF8D56BAE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C645AC-14FE-AB49-AED4-9EA93F7F7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04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294" y="1681464"/>
            <a:ext cx="7197726" cy="2421464"/>
          </a:xfrm>
        </p:spPr>
        <p:txBody>
          <a:bodyPr/>
          <a:lstStyle/>
          <a:p>
            <a:pPr algn="l"/>
            <a:r>
              <a:rPr lang="en-US" dirty="0"/>
              <a:t>FedEx Vehicle 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2902" y="4178342"/>
            <a:ext cx="6813631" cy="1405467"/>
          </a:xfrm>
        </p:spPr>
        <p:txBody>
          <a:bodyPr/>
          <a:lstStyle/>
          <a:p>
            <a:r>
              <a:rPr lang="en-US" dirty="0"/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1425105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578" y="0"/>
            <a:ext cx="9364191" cy="6721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                    application in mobile view</a:t>
            </a:r>
          </a:p>
        </p:txBody>
      </p:sp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9CF95B5-95C1-4608-82A8-0ADBC64DE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5" y="586153"/>
            <a:ext cx="4851639" cy="6113965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ADD72F5-3F8E-48C6-B603-D022CA511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570" y="586153"/>
            <a:ext cx="4851639" cy="61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1B16-E5B1-442E-8644-97C24B0A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Checkpoint- Dashboard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5FEABD-D24D-48E9-876E-34E81EEEC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416" y="2141538"/>
            <a:ext cx="7740192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8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42AE-E975-49E6-9E95-D89DF10B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Checkpoint- Vehicle Maintenance screen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48C9B5-60AB-415D-BB1C-D3A27A5DF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361" y="2141538"/>
            <a:ext cx="7518303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4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FEEDBACKS </a:t>
            </a:r>
            <a:r>
              <a:rPr lang="en-US" dirty="0" err="1"/>
              <a:t>INCORPORATEd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72" y="1802718"/>
            <a:ext cx="11386688" cy="4755823"/>
          </a:xfrm>
        </p:spPr>
        <p:txBody>
          <a:bodyPr>
            <a:normAutofit/>
          </a:bodyPr>
          <a:lstStyle/>
          <a:p>
            <a:r>
              <a:rPr lang="en-US" dirty="0"/>
              <a:t>Bar graph were modified to depict single attribute instead 3 attributes together.</a:t>
            </a:r>
          </a:p>
          <a:p>
            <a:r>
              <a:rPr lang="en-US" dirty="0"/>
              <a:t>Search and Filters were implemented.</a:t>
            </a:r>
          </a:p>
          <a:p>
            <a:r>
              <a:rPr lang="en-US" dirty="0"/>
              <a:t>Line in the map can be removed.</a:t>
            </a:r>
          </a:p>
          <a:p>
            <a:r>
              <a:rPr lang="en-US" dirty="0"/>
              <a:t>White Color to the Search Button has been changed.</a:t>
            </a:r>
          </a:p>
          <a:p>
            <a:r>
              <a:rPr lang="en-US" dirty="0"/>
              <a:t>Extra functionality of Calendar, Contacting Driver have been added.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1" y="3161007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799" y="4399077"/>
            <a:ext cx="10891435" cy="3706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6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59411"/>
            <a:ext cx="10131425" cy="1456267"/>
          </a:xfrm>
        </p:spPr>
        <p:txBody>
          <a:bodyPr/>
          <a:lstStyle/>
          <a:p>
            <a:r>
              <a:rPr lang="en-US" b="1" dirty="0"/>
              <a:t>Dashboard</a:t>
            </a:r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29A4B7-680C-438B-BB25-2066212EB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49" y="1631855"/>
            <a:ext cx="9444466" cy="4987901"/>
          </a:xfrm>
        </p:spPr>
      </p:pic>
    </p:spTree>
    <p:extLst>
      <p:ext uri="{BB962C8B-B14F-4D97-AF65-F5344CB8AC3E}">
        <p14:creationId xmlns:p14="http://schemas.microsoft.com/office/powerpoint/2010/main" val="628881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59411"/>
            <a:ext cx="10131425" cy="1456267"/>
          </a:xfrm>
        </p:spPr>
        <p:txBody>
          <a:bodyPr/>
          <a:lstStyle/>
          <a:p>
            <a:r>
              <a:rPr lang="en-US" b="1" dirty="0"/>
              <a:t>Dashboard (Tablet &amp; Mobile view)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E42516-30B1-43FE-A03F-CBFA6CF8E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960" y="1596534"/>
            <a:ext cx="4640318" cy="5180811"/>
          </a:xfr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C09003-B8F2-4FD4-968B-6163EB33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433" y="1621789"/>
            <a:ext cx="26872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0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55130"/>
            <a:ext cx="10131425" cy="1456267"/>
          </a:xfrm>
        </p:spPr>
        <p:txBody>
          <a:bodyPr/>
          <a:lstStyle/>
          <a:p>
            <a:r>
              <a:rPr lang="en-US" b="1" dirty="0"/>
              <a:t>Vehicle telemetry and route tracking</a:t>
            </a:r>
          </a:p>
        </p:txBody>
      </p:sp>
      <p:pic>
        <p:nvPicPr>
          <p:cNvPr id="7" name="Content Placeholder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A802EC1-4595-406A-8CD1-4BBFB1923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720" y="1470943"/>
            <a:ext cx="9628506" cy="5265904"/>
          </a:xfrm>
        </p:spPr>
      </p:pic>
    </p:spTree>
    <p:extLst>
      <p:ext uri="{BB962C8B-B14F-4D97-AF65-F5344CB8AC3E}">
        <p14:creationId xmlns:p14="http://schemas.microsoft.com/office/powerpoint/2010/main" val="2953918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55130"/>
            <a:ext cx="10131425" cy="1456267"/>
          </a:xfrm>
        </p:spPr>
        <p:txBody>
          <a:bodyPr/>
          <a:lstStyle/>
          <a:p>
            <a:r>
              <a:rPr lang="en-US" b="1" dirty="0"/>
              <a:t>Vehicle telemetry and route tracking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7C040F-4FE7-48E9-BDE2-AEC628A25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73" y="1371850"/>
            <a:ext cx="4500186" cy="505710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997113-1CA1-4A3F-BF73-11AC6B21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221" y="1598092"/>
            <a:ext cx="2418072" cy="4441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5A09A-1B36-4770-A26C-FC20349B2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90" y="1612479"/>
            <a:ext cx="2339531" cy="4245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75231-9A6F-4A40-8BBF-CBE61FB73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652" y="1638439"/>
            <a:ext cx="2418072" cy="43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1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704362"/>
          </a:xfrm>
        </p:spPr>
        <p:txBody>
          <a:bodyPr anchor="b">
            <a:normAutofit/>
          </a:bodyPr>
          <a:lstStyle/>
          <a:p>
            <a:r>
              <a:rPr lang="en-US" sz="2400" dirty="0"/>
              <a:t>Database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25D0D7-1ECD-41A2-AE64-EA46C95B1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407138"/>
            <a:ext cx="2454964" cy="3384062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Vech</a:t>
            </a:r>
            <a:r>
              <a:rPr lang="en-US" sz="1600" dirty="0"/>
              <a:t> Spec Table</a:t>
            </a:r>
          </a:p>
          <a:p>
            <a:r>
              <a:rPr lang="en-US" sz="1600" dirty="0" err="1"/>
              <a:t>Vech</a:t>
            </a:r>
            <a:r>
              <a:rPr lang="en-US" sz="1600" dirty="0"/>
              <a:t> History Table</a:t>
            </a:r>
          </a:p>
          <a:p>
            <a:r>
              <a:rPr lang="en-US" sz="1600" dirty="0"/>
              <a:t>Station Table</a:t>
            </a:r>
          </a:p>
          <a:p>
            <a:r>
              <a:rPr lang="en-US" sz="1600" dirty="0"/>
              <a:t>Courier Table</a:t>
            </a:r>
          </a:p>
          <a:p>
            <a:r>
              <a:rPr lang="en-US" sz="1600" dirty="0"/>
              <a:t>Places Table</a:t>
            </a:r>
          </a:p>
          <a:p>
            <a:r>
              <a:rPr lang="en-US" sz="1600" dirty="0"/>
              <a:t>User Personal Table</a:t>
            </a:r>
          </a:p>
          <a:p>
            <a:r>
              <a:rPr lang="en-US" sz="1600" dirty="0"/>
              <a:t>MySQL database Workbench 8</a:t>
            </a:r>
          </a:p>
          <a:p>
            <a:r>
              <a:rPr lang="en-US" sz="1600" dirty="0"/>
              <a:t>Hibernate 4.0 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9FEA4-56CD-4D49-B04D-841ABC9F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4" y="804182"/>
            <a:ext cx="81629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81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5A0B-B212-43A8-A262-681E04CE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33AEA-4EB9-4B01-9534-9E510509E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Functionality to contact vehicle drivers through email, text message can be implemented.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Functionality to forward emergency information to service center to take action can be implemented.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Route Tracking can be used with real-time data 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Route planning algorithms can be implemented to tell drivers beforehand the best possible route.</a:t>
            </a:r>
          </a:p>
        </p:txBody>
      </p:sp>
    </p:spTree>
    <p:extLst>
      <p:ext uri="{BB962C8B-B14F-4D97-AF65-F5344CB8AC3E}">
        <p14:creationId xmlns:p14="http://schemas.microsoft.com/office/powerpoint/2010/main" val="185344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and 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73063"/>
            <a:ext cx="10131425" cy="3649133"/>
          </a:xfrm>
        </p:spPr>
        <p:txBody>
          <a:bodyPr/>
          <a:lstStyle/>
          <a:p>
            <a:r>
              <a:rPr lang="en-US" dirty="0"/>
              <a:t>Mohan Sri Krishna </a:t>
            </a:r>
            <a:r>
              <a:rPr lang="en-US" dirty="0" err="1"/>
              <a:t>Kopuru</a:t>
            </a:r>
            <a:r>
              <a:rPr lang="en-US" dirty="0"/>
              <a:t> (Front End and Graphic Designer)</a:t>
            </a:r>
          </a:p>
          <a:p>
            <a:r>
              <a:rPr lang="en-US" dirty="0" err="1"/>
              <a:t>Nemat</a:t>
            </a:r>
            <a:r>
              <a:rPr lang="en-US" dirty="0"/>
              <a:t> </a:t>
            </a:r>
            <a:r>
              <a:rPr lang="en-US" dirty="0" err="1"/>
              <a:t>Parween</a:t>
            </a:r>
            <a:r>
              <a:rPr lang="en-US" dirty="0"/>
              <a:t> (Front End Developer)</a:t>
            </a:r>
          </a:p>
          <a:p>
            <a:r>
              <a:rPr lang="en-US" dirty="0" err="1"/>
              <a:t>Viswadeep</a:t>
            </a:r>
            <a:r>
              <a:rPr lang="en-US" dirty="0"/>
              <a:t> </a:t>
            </a:r>
            <a:r>
              <a:rPr lang="en-US" dirty="0" err="1"/>
              <a:t>Lebakula</a:t>
            </a:r>
            <a:r>
              <a:rPr lang="en-US" dirty="0"/>
              <a:t> (Front End Developer)</a:t>
            </a:r>
          </a:p>
          <a:p>
            <a:r>
              <a:rPr lang="en-US" dirty="0"/>
              <a:t>Harish Kumar </a:t>
            </a:r>
            <a:r>
              <a:rPr lang="en-US" dirty="0" err="1"/>
              <a:t>Manchukonda</a:t>
            </a:r>
            <a:r>
              <a:rPr lang="en-US" dirty="0"/>
              <a:t> (Back End &amp; Database Designer)</a:t>
            </a:r>
          </a:p>
          <a:p>
            <a:r>
              <a:rPr lang="en-US" dirty="0"/>
              <a:t>Swastik Dighe (Back End Developer)</a:t>
            </a:r>
          </a:p>
        </p:txBody>
      </p:sp>
    </p:spTree>
    <p:extLst>
      <p:ext uri="{BB962C8B-B14F-4D97-AF65-F5344CB8AC3E}">
        <p14:creationId xmlns:p14="http://schemas.microsoft.com/office/powerpoint/2010/main" val="666963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333" y="2510366"/>
            <a:ext cx="4838393" cy="145626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909348" cy="364913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387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&amp;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88562"/>
            <a:ext cx="11247895" cy="2631411"/>
          </a:xfrm>
        </p:spPr>
        <p:txBody>
          <a:bodyPr>
            <a:normAutofit/>
          </a:bodyPr>
          <a:lstStyle/>
          <a:p>
            <a:r>
              <a:rPr lang="en-US" dirty="0"/>
              <a:t>To develop a Manager Dashboard for Route tracking and Vehicle management.</a:t>
            </a:r>
          </a:p>
          <a:p>
            <a:r>
              <a:rPr lang="en-US" dirty="0"/>
              <a:t>To develop a Single website for multiple platforms.</a:t>
            </a:r>
          </a:p>
          <a:p>
            <a:r>
              <a:rPr lang="en-US" dirty="0"/>
              <a:t>Ease of Access &amp; User friendly design</a:t>
            </a:r>
          </a:p>
          <a:p>
            <a:r>
              <a:rPr lang="en-US" dirty="0"/>
              <a:t>Minimum redundancy in database.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1" y="3161007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assumptions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799" y="4399077"/>
            <a:ext cx="10891435" cy="3706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FedEx System will provide needed data in real time</a:t>
            </a:r>
          </a:p>
          <a:p>
            <a:r>
              <a:rPr lang="en-US" dirty="0"/>
              <a:t>There are no constraints on server storage or processing power</a:t>
            </a:r>
          </a:p>
          <a:p>
            <a:r>
              <a:rPr lang="en-US" dirty="0"/>
              <a:t>Mobile devices will at times have limited or no data coverage</a:t>
            </a:r>
          </a:p>
          <a:p>
            <a:r>
              <a:rPr lang="en-US" dirty="0"/>
              <a:t>At system launch, all existing vehicles will be pre-loaded into the system</a:t>
            </a:r>
          </a:p>
          <a:p>
            <a:r>
              <a:rPr lang="en-US" dirty="0"/>
              <a:t>Login authentication will be handled by FedEx LDAP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6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Vehicle Telemetry</a:t>
            </a:r>
          </a:p>
          <a:p>
            <a:pPr lvl="1"/>
            <a:r>
              <a:rPr lang="en-US" sz="1800" dirty="0"/>
              <a:t>Maintenance &amp; Use patterns</a:t>
            </a:r>
          </a:p>
          <a:p>
            <a:pPr lvl="2"/>
            <a:r>
              <a:rPr lang="en-US" sz="1800" dirty="0"/>
              <a:t>Historical and real time data concerning vehicle use and maintenance</a:t>
            </a:r>
          </a:p>
          <a:p>
            <a:pPr lvl="2"/>
            <a:r>
              <a:rPr lang="en-US" sz="1800" dirty="0"/>
              <a:t>Vehicle Specs (Make ,model, total time in service,…)</a:t>
            </a:r>
          </a:p>
          <a:p>
            <a:pPr lvl="2"/>
            <a:r>
              <a:rPr lang="en-US" sz="1800" dirty="0"/>
              <a:t>Vehicle Use history (Miles traveled , average engine idle time….)</a:t>
            </a:r>
          </a:p>
          <a:p>
            <a:pPr lvl="1"/>
            <a:r>
              <a:rPr lang="en-US" sz="1800" dirty="0"/>
              <a:t>Route Information</a:t>
            </a:r>
          </a:p>
          <a:p>
            <a:pPr lvl="2"/>
            <a:r>
              <a:rPr lang="en-US" sz="1800" dirty="0"/>
              <a:t>Record of vehicle drive path</a:t>
            </a:r>
          </a:p>
          <a:p>
            <a:pPr lvl="2"/>
            <a:r>
              <a:rPr lang="en-US" sz="1800" dirty="0"/>
              <a:t>Route Summary metrics map</a:t>
            </a:r>
          </a:p>
        </p:txBody>
      </p:sp>
    </p:spTree>
    <p:extLst>
      <p:ext uri="{BB962C8B-B14F-4D97-AF65-F5344CB8AC3E}">
        <p14:creationId xmlns:p14="http://schemas.microsoft.com/office/powerpoint/2010/main" val="190743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Preliminary Design Drawings from Checkpoint 1</a:t>
            </a:r>
          </a:p>
          <a:p>
            <a:r>
              <a:rPr lang="en-US" dirty="0"/>
              <a:t>Design Walkthrough Snapshots.</a:t>
            </a:r>
          </a:p>
          <a:p>
            <a:r>
              <a:rPr lang="en-US" dirty="0"/>
              <a:t>Feedbacks Incorporated.</a:t>
            </a:r>
          </a:p>
          <a:p>
            <a:r>
              <a:rPr lang="en-US" dirty="0"/>
              <a:t>Dashboard Snapshot</a:t>
            </a:r>
          </a:p>
          <a:p>
            <a:r>
              <a:rPr lang="en-US" dirty="0"/>
              <a:t>Vehicle Maintenance and Route Tracking Snapshot.</a:t>
            </a:r>
          </a:p>
          <a:p>
            <a:r>
              <a:rPr lang="en-US" dirty="0"/>
              <a:t>Database Setup.</a:t>
            </a:r>
          </a:p>
          <a:p>
            <a:r>
              <a:rPr lang="en-US" dirty="0"/>
              <a:t>Live Demo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2239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-83975"/>
            <a:ext cx="10131425" cy="961054"/>
          </a:xfrm>
        </p:spPr>
        <p:txBody>
          <a:bodyPr>
            <a:normAutofit/>
          </a:bodyPr>
          <a:lstStyle/>
          <a:p>
            <a:r>
              <a:rPr lang="en-US" sz="2700" dirty="0"/>
              <a:t>Preliminary Design Drawings from Checkpoint 1- </a:t>
            </a:r>
            <a:r>
              <a:rPr lang="en-US" sz="2400" b="1" dirty="0"/>
              <a:t>Dashboard</a:t>
            </a:r>
            <a:r>
              <a:rPr lang="en-US" dirty="0"/>
              <a:t>  </a:t>
            </a:r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2AB3EA3-0CF2-4AA5-AE83-869F241E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72214" y="-1610748"/>
            <a:ext cx="6041175" cy="107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7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578" y="0"/>
            <a:ext cx="9364191" cy="6721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          Vehicle maintenance &amp; Route tracking</a:t>
            </a:r>
          </a:p>
        </p:txBody>
      </p:sp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499632F-B03C-438D-A5CB-8C517AF8F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25469" y="-1664302"/>
            <a:ext cx="6038694" cy="107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7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578" y="0"/>
            <a:ext cx="9364191" cy="6721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                Vehicle maintenance (Edit mode)</a:t>
            </a:r>
          </a:p>
        </p:txBody>
      </p:sp>
      <p:pic>
        <p:nvPicPr>
          <p:cNvPr id="4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2479D5F3-0E5C-470E-A17D-0456DF8B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79104" y="-1912457"/>
            <a:ext cx="6074229" cy="112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578" y="0"/>
            <a:ext cx="9364191" cy="6721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                    application in mobile view</a:t>
            </a:r>
          </a:p>
        </p:txBody>
      </p:sp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915D885D-7582-4A75-AF31-A0981A82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15" y="629139"/>
            <a:ext cx="4325277" cy="6113964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56EA30E-AD13-4D0E-A4DC-A09A5A3C0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584" y="586153"/>
            <a:ext cx="4325277" cy="61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03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4261</TotalTime>
  <Words>407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FedEx Vehicle Telemetry</vt:lpstr>
      <vt:lpstr>Team and responsibilities</vt:lpstr>
      <vt:lpstr>Objectives &amp; goals</vt:lpstr>
      <vt:lpstr>introduction</vt:lpstr>
      <vt:lpstr>AGENDA </vt:lpstr>
      <vt:lpstr>Preliminary Design Drawings from Checkpoint 1- Dashboard  </vt:lpstr>
      <vt:lpstr>          Vehicle maintenance &amp; Route tracking</vt:lpstr>
      <vt:lpstr>                Vehicle maintenance (Edit mode)</vt:lpstr>
      <vt:lpstr>                    application in mobile view</vt:lpstr>
      <vt:lpstr>                    application in mobile view</vt:lpstr>
      <vt:lpstr>Previous Checkpoint- Dashboard </vt:lpstr>
      <vt:lpstr>Previous Checkpoint- Vehicle Maintenance screen</vt:lpstr>
      <vt:lpstr>FEEDBACKS INCORPORATEd.</vt:lpstr>
      <vt:lpstr>Dashboard</vt:lpstr>
      <vt:lpstr>Dashboard (Tablet &amp; Mobile view)</vt:lpstr>
      <vt:lpstr>Vehicle telemetry and route tracking</vt:lpstr>
      <vt:lpstr>Vehicle telemetry and route tracking</vt:lpstr>
      <vt:lpstr>Database design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Fedex Vehicle Telemetry</dc:title>
  <dc:creator>Dighe, Swastik</dc:creator>
  <cp:lastModifiedBy>krishna sri</cp:lastModifiedBy>
  <cp:revision>58</cp:revision>
  <dcterms:created xsi:type="dcterms:W3CDTF">2018-10-14T18:48:20Z</dcterms:created>
  <dcterms:modified xsi:type="dcterms:W3CDTF">2018-12-10T18:16:15Z</dcterms:modified>
</cp:coreProperties>
</file>